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000" b="1" dirty="0" smtClean="0">
                <a:latin typeface="Baskerville Old Face" panose="02020602080505020303" pitchFamily="18" charset="0"/>
              </a:rPr>
              <a:t>UNIVERSIDADE FEDERAL DE RONDÔNIA</a:t>
            </a:r>
            <a:br>
              <a:rPr lang="pt-BR" sz="2000" b="1" dirty="0" smtClean="0">
                <a:latin typeface="Baskerville Old Face" panose="02020602080505020303" pitchFamily="18" charset="0"/>
              </a:rPr>
            </a:br>
            <a:r>
              <a:rPr lang="pt-BR" sz="2000" b="1" dirty="0" smtClean="0">
                <a:latin typeface="Baskerville Old Face" panose="02020602080505020303" pitchFamily="18" charset="0"/>
              </a:rPr>
              <a:t>CAMPUS ROLIM DE MOURA</a:t>
            </a:r>
            <a:br>
              <a:rPr lang="pt-BR" sz="2000" b="1" dirty="0" smtClean="0">
                <a:latin typeface="Baskerville Old Face" panose="02020602080505020303" pitchFamily="18" charset="0"/>
              </a:rPr>
            </a:br>
            <a:r>
              <a:rPr lang="pt-BR" sz="2000" b="1" dirty="0" smtClean="0">
                <a:latin typeface="Baskerville Old Face" panose="02020602080505020303" pitchFamily="18" charset="0"/>
              </a:rPr>
              <a:t>DEPARTAMENTO DE HISTÓRIA</a:t>
            </a:r>
            <a:r>
              <a:rPr lang="pt-BR" sz="2000" dirty="0" smtClean="0">
                <a:latin typeface="Baskerville Old Face" panose="02020602080505020303" pitchFamily="18" charset="0"/>
              </a:rPr>
              <a:t/>
            </a:r>
            <a:br>
              <a:rPr lang="pt-BR" sz="2000" dirty="0" smtClean="0">
                <a:latin typeface="Baskerville Old Face" panose="02020602080505020303" pitchFamily="18" charset="0"/>
              </a:rPr>
            </a:br>
            <a:r>
              <a:rPr lang="pt-BR" sz="2000" b="1" dirty="0" smtClean="0">
                <a:latin typeface="Baskerville Old Face" panose="02020602080505020303" pitchFamily="18" charset="0"/>
              </a:rPr>
              <a:t>CONVITE</a:t>
            </a:r>
            <a:endParaRPr lang="pt-BR" sz="2000" b="1" dirty="0">
              <a:latin typeface="Baskerville Old Face" panose="02020602080505020303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1600" b="1" dirty="0" smtClean="0"/>
              <a:t>DEFESA DE TCC – MONOGRAFIA</a:t>
            </a:r>
          </a:p>
          <a:p>
            <a:r>
              <a:rPr lang="pt-BR" sz="1600" b="1" dirty="0" smtClean="0"/>
              <a:t>Onde? </a:t>
            </a:r>
            <a:r>
              <a:rPr lang="pt-BR" sz="1600" dirty="0" smtClean="0"/>
              <a:t>Auditório da Biblioteca Fernando Pessoa.</a:t>
            </a:r>
          </a:p>
          <a:p>
            <a:r>
              <a:rPr lang="pt-BR" sz="1600" b="1" dirty="0" smtClean="0"/>
              <a:t>Quando?</a:t>
            </a:r>
            <a:r>
              <a:rPr lang="pt-BR" sz="1600" dirty="0" smtClean="0"/>
              <a:t> 10/11/2022</a:t>
            </a:r>
          </a:p>
          <a:p>
            <a:r>
              <a:rPr lang="pt-BR" sz="1600" b="1" dirty="0" smtClean="0"/>
              <a:t>Horário: </a:t>
            </a:r>
            <a:r>
              <a:rPr lang="pt-BR" sz="1600" dirty="0" smtClean="0"/>
              <a:t>19 e 30h</a:t>
            </a:r>
          </a:p>
          <a:p>
            <a:r>
              <a:rPr lang="pt-BR" sz="1600" b="1" dirty="0" smtClean="0"/>
              <a:t>Quem defenderá: </a:t>
            </a:r>
            <a:r>
              <a:rPr lang="pt-BR" sz="1600" dirty="0" smtClean="0"/>
              <a:t>JÉSSICA BACHEGA</a:t>
            </a:r>
          </a:p>
          <a:p>
            <a:pPr algn="just"/>
            <a:r>
              <a:rPr lang="pt-BR" sz="1600" dirty="0" smtClean="0"/>
              <a:t>TÍTULO</a:t>
            </a:r>
            <a:r>
              <a:rPr lang="pt-BR" sz="1600" dirty="0"/>
              <a:t>: </a:t>
            </a:r>
            <a:r>
              <a:rPr lang="pt-BR" sz="1600" b="1" dirty="0"/>
              <a:t>TRAJETOS E RESISTÊNCIAS NA UNIVERSIDADE FEDERAL DE </a:t>
            </a:r>
            <a:r>
              <a:rPr lang="pt-BR" sz="1600" b="1" dirty="0" smtClean="0"/>
              <a:t>RONDÔNIA</a:t>
            </a:r>
            <a:r>
              <a:rPr lang="pt-BR" sz="1600" b="1" dirty="0"/>
              <a:t>: A </a:t>
            </a:r>
            <a:r>
              <a:rPr lang="pt-BR" sz="1600" b="1" dirty="0" smtClean="0"/>
              <a:t>GREVE DE 2011 </a:t>
            </a:r>
          </a:p>
          <a:p>
            <a:r>
              <a:rPr lang="pt-BR" sz="1600" b="1" dirty="0" smtClean="0"/>
              <a:t>Orientadora? </a:t>
            </a:r>
            <a:r>
              <a:rPr lang="pt-BR" sz="1600" dirty="0" err="1" smtClean="0"/>
              <a:t>Drª</a:t>
            </a:r>
            <a:r>
              <a:rPr lang="pt-BR" sz="1600" dirty="0" smtClean="0"/>
              <a:t> Adriane </a:t>
            </a:r>
            <a:r>
              <a:rPr lang="pt-BR" sz="1600" dirty="0" err="1" smtClean="0"/>
              <a:t>Pesovento</a:t>
            </a:r>
            <a:endParaRPr lang="pt-BR" sz="1600" dirty="0" smtClean="0"/>
          </a:p>
          <a:p>
            <a:r>
              <a:rPr lang="pt-BR" sz="1600" b="1" dirty="0" smtClean="0"/>
              <a:t>Examinadores?  </a:t>
            </a:r>
            <a:r>
              <a:rPr lang="pt-BR" sz="1600" dirty="0" err="1" smtClean="0"/>
              <a:t>Drª</a:t>
            </a:r>
            <a:r>
              <a:rPr lang="pt-BR" sz="1600" dirty="0" smtClean="0"/>
              <a:t> Cynthia Cristina de Morais Mota e </a:t>
            </a:r>
            <a:r>
              <a:rPr lang="pt-BR" sz="1600" dirty="0" err="1" smtClean="0"/>
              <a:t>Drº</a:t>
            </a:r>
            <a:r>
              <a:rPr lang="pt-BR" sz="1600" dirty="0" smtClean="0"/>
              <a:t> </a:t>
            </a:r>
            <a:r>
              <a:rPr lang="pt-BR" sz="1600" dirty="0" err="1" smtClean="0"/>
              <a:t>Nelbi</a:t>
            </a:r>
            <a:r>
              <a:rPr lang="pt-BR" sz="1600" dirty="0" smtClean="0"/>
              <a:t> Alves da Cruz</a:t>
            </a:r>
          </a:p>
          <a:p>
            <a:endParaRPr lang="pt-BR" sz="1600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2801690"/>
            <a:ext cx="4313238" cy="2426196"/>
          </a:xfrm>
        </p:spPr>
      </p:pic>
    </p:spTree>
    <p:extLst>
      <p:ext uri="{BB962C8B-B14F-4D97-AF65-F5344CB8AC3E}">
        <p14:creationId xmlns:p14="http://schemas.microsoft.com/office/powerpoint/2010/main" val="171531172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64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Century Gothic</vt:lpstr>
      <vt:lpstr>Wingdings 3</vt:lpstr>
      <vt:lpstr>Cacho</vt:lpstr>
      <vt:lpstr>UNIVERSIDADE FEDERAL DE RONDÔNIA CAMPUS ROLIM DE MOURA DEPARTAMENTO DE HISTÓRIA CONVITE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RONDÔNIA CAMPUS ROLIM DE MOURA DEPARTAMENTO DE HISTÓRIA CONVITE</dc:title>
  <dc:creator>PC</dc:creator>
  <cp:lastModifiedBy>PC</cp:lastModifiedBy>
  <cp:revision>2</cp:revision>
  <dcterms:created xsi:type="dcterms:W3CDTF">2022-11-09T20:06:40Z</dcterms:created>
  <dcterms:modified xsi:type="dcterms:W3CDTF">2022-11-09T20:18:11Z</dcterms:modified>
</cp:coreProperties>
</file>